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</p:sldMasterIdLst>
  <p:notesMasterIdLst>
    <p:notesMasterId r:id="rId19"/>
  </p:notesMasterIdLst>
  <p:sldIdLst>
    <p:sldId id="256" r:id="rId2"/>
    <p:sldId id="257" r:id="rId3"/>
    <p:sldId id="259" r:id="rId4"/>
    <p:sldId id="261" r:id="rId5"/>
    <p:sldId id="262" r:id="rId6"/>
    <p:sldId id="264" r:id="rId7"/>
    <p:sldId id="263" r:id="rId8"/>
    <p:sldId id="266" r:id="rId9"/>
    <p:sldId id="268" r:id="rId10"/>
    <p:sldId id="265" r:id="rId11"/>
    <p:sldId id="267" r:id="rId12"/>
    <p:sldId id="271" r:id="rId13"/>
    <p:sldId id="272" r:id="rId14"/>
    <p:sldId id="270" r:id="rId15"/>
    <p:sldId id="258" r:id="rId16"/>
    <p:sldId id="260" r:id="rId17"/>
    <p:sldId id="269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1367"/>
    <a:srgbClr val="FEE92F"/>
    <a:srgbClr val="C394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9"/>
    <p:restoredTop sz="94631"/>
  </p:normalViewPr>
  <p:slideViewPr>
    <p:cSldViewPr snapToGrid="0" snapToObjects="1">
      <p:cViewPr>
        <p:scale>
          <a:sx n="106" d="100"/>
          <a:sy n="106" d="100"/>
        </p:scale>
        <p:origin x="24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01ABF7-70A5-5E42-B5BE-9340B29759EF}" type="datetimeFigureOut">
              <a:rPr kumimoji="1" lang="zh-TW" altLang="en-US" smtClean="0"/>
              <a:t>2018/1/3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935D7-34FC-9A46-ACCA-FFE31229021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1267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平均值接近</a:t>
            </a:r>
            <a:r>
              <a:rPr kumimoji="1" lang="en-US" altLang="zh-TW" dirty="0" smtClean="0"/>
              <a:t>0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935D7-34FC-9A46-ACCA-FFE312290215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5659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935D7-34FC-9A46-ACCA-FFE312290215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2089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2A4BC-B0B9-9B42-ABE2-2543948E5F71}" type="datetimeFigureOut">
              <a:rPr kumimoji="1" lang="zh-TW" altLang="en-US" smtClean="0"/>
              <a:t>2018/1/3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018BC19D-98E0-5443-8ED2-255A0A8FF1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2A4BC-B0B9-9B42-ABE2-2543948E5F71}" type="datetimeFigureOut">
              <a:rPr kumimoji="1" lang="zh-TW" altLang="en-US" smtClean="0"/>
              <a:t>2018/1/3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C19D-98E0-5443-8ED2-255A0A8FF1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2A4BC-B0B9-9B42-ABE2-2543948E5F71}" type="datetimeFigureOut">
              <a:rPr kumimoji="1" lang="zh-TW" altLang="en-US" smtClean="0"/>
              <a:t>2018/1/3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C19D-98E0-5443-8ED2-255A0A8FF1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2A4BC-B0B9-9B42-ABE2-2543948E5F71}" type="datetimeFigureOut">
              <a:rPr kumimoji="1" lang="zh-TW" altLang="en-US" smtClean="0"/>
              <a:t>2018/1/3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C19D-98E0-5443-8ED2-255A0A8FF1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6772A4BC-B0B9-9B42-ABE2-2543948E5F71}" type="datetimeFigureOut">
              <a:rPr kumimoji="1" lang="zh-TW" altLang="en-US" smtClean="0"/>
              <a:t>2018/1/3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18BC19D-98E0-5443-8ED2-255A0A8FF1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2A4BC-B0B9-9B42-ABE2-2543948E5F71}" type="datetimeFigureOut">
              <a:rPr kumimoji="1" lang="zh-TW" altLang="en-US" smtClean="0"/>
              <a:t>2018/1/3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C19D-98E0-5443-8ED2-255A0A8FF1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2A4BC-B0B9-9B42-ABE2-2543948E5F71}" type="datetimeFigureOut">
              <a:rPr kumimoji="1" lang="zh-TW" altLang="en-US" smtClean="0"/>
              <a:t>2018/1/3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C19D-98E0-5443-8ED2-255A0A8FF1C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2A4BC-B0B9-9B42-ABE2-2543948E5F71}" type="datetimeFigureOut">
              <a:rPr kumimoji="1" lang="zh-TW" altLang="en-US" smtClean="0"/>
              <a:t>2018/1/3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C19D-98E0-5443-8ED2-255A0A8FF1C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2A4BC-B0B9-9B42-ABE2-2543948E5F71}" type="datetimeFigureOut">
              <a:rPr kumimoji="1" lang="zh-TW" altLang="en-US" smtClean="0"/>
              <a:t>2018/1/3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C19D-98E0-5443-8ED2-255A0A8FF1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2A4BC-B0B9-9B42-ABE2-2543948E5F71}" type="datetimeFigureOut">
              <a:rPr kumimoji="1" lang="zh-TW" altLang="en-US" smtClean="0"/>
              <a:t>2018/1/3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C19D-98E0-5443-8ED2-255A0A8FF1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6772A4BC-B0B9-9B42-ABE2-2543948E5F71}" type="datetimeFigureOut">
              <a:rPr kumimoji="1" lang="zh-TW" altLang="en-US" smtClean="0"/>
              <a:t>2018/1/3</a:t>
            </a:fld>
            <a:endParaRPr kumimoji="1"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C19D-98E0-5443-8ED2-255A0A8FF1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6772A4BC-B0B9-9B42-ABE2-2543948E5F71}" type="datetimeFigureOut">
              <a:rPr kumimoji="1" lang="zh-TW" altLang="en-US" smtClean="0"/>
              <a:t>2018/1/3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18BC19D-98E0-5443-8ED2-255A0A8FF1C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592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halanobis_distance" TargetMode="External"/><Relationship Id="rId4" Type="http://schemas.openxmlformats.org/officeDocument/2006/relationships/hyperlink" Target="http://www.dataivy.cn/blog/%E6%96%B0%E5%A5%87%E6%A3%80%E6%B5%8Bnovelty-detection/?wt_tb=1|1514445371007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ikit-learn.org/stable/modules/generated/sklearn.covariance.EllipticEnvelope.html#sklearn.covariance.EllipticEnvelope.decision_functio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ikit-learn.org/stable/modules/classes.html#module-sklearn.covariance" TargetMode="Externa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sz="4000" dirty="0" smtClean="0">
                <a:latin typeface="Heiti TC Light" charset="-120"/>
                <a:ea typeface="Heiti TC Light" charset="-120"/>
                <a:cs typeface="Heiti TC Light" charset="-120"/>
              </a:rPr>
              <a:t>期末</a:t>
            </a:r>
            <a:r>
              <a:rPr kumimoji="1" lang="zh-TW" altLang="en-US" sz="4000" dirty="0" smtClean="0">
                <a:latin typeface="Heiti TC Light" charset="-120"/>
                <a:ea typeface="Heiti TC Light" charset="-120"/>
                <a:cs typeface="Heiti TC Light" charset="-120"/>
              </a:rPr>
              <a:t>報告</a:t>
            </a:r>
            <a:r>
              <a:rPr kumimoji="1" lang="en-US" altLang="zh-TW" sz="4000" dirty="0" smtClean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/>
            </a:r>
            <a:b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</a:b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Outlier Detection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 smtClean="0"/>
              <a:t>R05522703 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鄭力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維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815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Model preview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858" y="2093976"/>
            <a:ext cx="7370379" cy="442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6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Live Demo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credit_fraud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897" y="2457776"/>
            <a:ext cx="9450145" cy="440022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299411" y="1840832"/>
            <a:ext cx="4307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latin typeface="+mj-ea"/>
                <a:ea typeface="+mj-ea"/>
              </a:rPr>
              <a:t>使用所有數據在</a:t>
            </a:r>
            <a:r>
              <a:rPr kumimoji="1" lang="en-US" altLang="zh-TW" dirty="0" err="1" smtClean="0">
                <a:latin typeface="+mj-ea"/>
                <a:ea typeface="+mj-ea"/>
              </a:rPr>
              <a:t>InAnalysis</a:t>
            </a:r>
            <a:r>
              <a:rPr kumimoji="1" lang="zh-TW" altLang="en-US" dirty="0" smtClean="0">
                <a:latin typeface="+mj-ea"/>
                <a:ea typeface="+mj-ea"/>
              </a:rPr>
              <a:t>會發生錯誤</a:t>
            </a:r>
            <a:endParaRPr kumimoji="1"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05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Live Demo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smtClean="0">
                <a:latin typeface="+mj-ea"/>
                <a:ea typeface="+mj-ea"/>
              </a:rPr>
              <a:t>部分數據效果很差</a:t>
            </a:r>
            <a:endParaRPr kumimoji="1" lang="zh-TW" altLang="en-US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147" y="112777"/>
            <a:ext cx="3922080" cy="29415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23" y="3081769"/>
            <a:ext cx="11570848" cy="365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5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Prediction Results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117" y="1726173"/>
            <a:ext cx="8783861" cy="492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4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Prediction Results</a:t>
            </a:r>
            <a:endParaRPr kumimoji="1"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0958" y="0"/>
            <a:ext cx="5502442" cy="3439027"/>
          </a:xfrm>
          <a:prstGeom prst="rect">
            <a:avLst/>
          </a:prstGeom>
        </p:spPr>
      </p:pic>
      <p:pic>
        <p:nvPicPr>
          <p:cNvPr id="4" name="圖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723842" y="3865773"/>
            <a:ext cx="10490281" cy="1210731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723843" y="5183125"/>
            <a:ext cx="10490281" cy="131120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629401" y="2947737"/>
            <a:ext cx="1034716" cy="336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/>
          <a:srcRect t="6180" b="-1"/>
          <a:stretch/>
        </p:blipFill>
        <p:spPr>
          <a:xfrm>
            <a:off x="2029327" y="2736036"/>
            <a:ext cx="2743200" cy="702991"/>
          </a:xfrm>
          <a:prstGeom prst="rect">
            <a:avLst/>
          </a:prstGeom>
        </p:spPr>
      </p:pic>
      <p:cxnSp>
        <p:nvCxnSpPr>
          <p:cNvPr id="11" name="直線接點 10"/>
          <p:cNvCxnSpPr>
            <a:endCxn id="9" idx="3"/>
          </p:cNvCxnSpPr>
          <p:nvPr/>
        </p:nvCxnSpPr>
        <p:spPr>
          <a:xfrm flipH="1" flipV="1">
            <a:off x="4772527" y="3087532"/>
            <a:ext cx="1856874" cy="28647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29916" y="3901462"/>
            <a:ext cx="2638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Best (use 6 features) 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29916" y="5231253"/>
            <a:ext cx="233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Total features </a:t>
            </a:r>
            <a:endParaRPr kumimoji="1"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79521" y="3516568"/>
            <a:ext cx="464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C00000"/>
                </a:solidFill>
              </a:rPr>
              <a:t>Midterm results </a:t>
            </a:r>
            <a:r>
              <a:rPr kumimoji="1" lang="mr-IN" altLang="zh-TW" dirty="0" smtClean="0">
                <a:solidFill>
                  <a:srgbClr val="C00000"/>
                </a:solidFill>
              </a:rPr>
              <a:t>–</a:t>
            </a:r>
            <a:r>
              <a:rPr kumimoji="1" lang="en-US" altLang="zh-TW" dirty="0" smtClean="0">
                <a:solidFill>
                  <a:srgbClr val="C00000"/>
                </a:solidFill>
              </a:rPr>
              <a:t> one class SVM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71556" y1="90667" x2="71556" y2="90667"/>
                        <a14:foregroundMark x1="80889" y1="82222" x2="80889" y2="82222"/>
                        <a14:foregroundMark x1="52444" y1="57333" x2="52444" y2="57333"/>
                        <a14:foregroundMark x1="52444" y1="57333" x2="52444" y2="57333"/>
                        <a14:foregroundMark x1="51111" y1="59111" x2="51111" y2="59111"/>
                        <a14:foregroundMark x1="29778" y1="49333" x2="46667" y2="64889"/>
                        <a14:foregroundMark x1="72444" y1="39111" x2="72444" y2="39111"/>
                        <a14:foregroundMark x1="55111" y1="58222" x2="73778" y2="38667"/>
                        <a14:foregroundMark x1="2667" y1="56889" x2="18667" y2="85778"/>
                        <a14:foregroundMark x1="20444" y1="87111" x2="47111" y2="96889"/>
                        <a14:foregroundMark x1="63556" y1="95111" x2="79556" y2="85778"/>
                        <a14:foregroundMark x1="88000" y1="76000" x2="95111" y2="59111"/>
                        <a14:backgroundMark x1="16889" y1="36444" x2="16889" y2="36444"/>
                        <a14:backgroundMark x1="5333" y1="86222" x2="5333" y2="86222"/>
                        <a14:backgroundMark x1="4444" y1="13333" x2="4444" y2="13333"/>
                        <a14:backgroundMark x1="88444" y1="5333" x2="88444" y2="5333"/>
                        <a14:backgroundMark x1="91556" y1="88889" x2="91556" y2="8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5215" y="2432902"/>
            <a:ext cx="812919" cy="81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8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Conclusion</a:t>
            </a:r>
            <a:endParaRPr kumimoji="1"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實作資料科學的演算法</a:t>
            </a:r>
            <a:endParaRPr kumimoji="1" lang="en-US" altLang="zh-TW" dirty="0" smtClean="0"/>
          </a:p>
          <a:p>
            <a:r>
              <a:rPr kumimoji="1" lang="en-US" altLang="zh-TW" dirty="0" smtClean="0"/>
              <a:t>Python</a:t>
            </a:r>
            <a:r>
              <a:rPr kumimoji="1" lang="zh-TW" altLang="en-US" dirty="0" smtClean="0"/>
              <a:t>網路上的資料非常多，語法相當靈活，對初學者使用容易上手</a:t>
            </a:r>
            <a:endParaRPr kumimoji="1" lang="en-US" altLang="zh-TW" dirty="0" smtClean="0"/>
          </a:p>
          <a:p>
            <a:r>
              <a:rPr kumimoji="1" lang="en-US" altLang="zh-TW" dirty="0" err="1" smtClean="0"/>
              <a:t>Pycharm</a:t>
            </a:r>
            <a:r>
              <a:rPr kumimoji="1" lang="zh-TW" altLang="en-US" dirty="0" smtClean="0"/>
              <a:t>畫面簡潔，但是不能像</a:t>
            </a:r>
            <a:r>
              <a:rPr kumimoji="1" lang="en-US" altLang="zh-TW" dirty="0" smtClean="0"/>
              <a:t>visual studio</a:t>
            </a:r>
            <a:r>
              <a:rPr kumimoji="1" lang="zh-TW" altLang="en-US" dirty="0" smtClean="0"/>
              <a:t>一樣連結到每個函數使用的位置</a:t>
            </a:r>
            <a:endParaRPr kumimoji="1" lang="en-US" altLang="zh-TW" dirty="0" smtClean="0"/>
          </a:p>
          <a:p>
            <a:r>
              <a:rPr kumimoji="1" lang="en-US" altLang="zh-TW" dirty="0" err="1" smtClean="0"/>
              <a:t>Sklearn</a:t>
            </a:r>
            <a:r>
              <a:rPr kumimoji="1" lang="zh-TW" altLang="en-US" dirty="0" smtClean="0"/>
              <a:t>上對演算法的解說不夠清楚</a:t>
            </a:r>
            <a:endParaRPr kumimoji="1" lang="en-US" altLang="zh-TW" dirty="0" smtClean="0"/>
          </a:p>
          <a:p>
            <a:r>
              <a:rPr kumimoji="1" lang="zh-TW" altLang="en-US" dirty="0" smtClean="0"/>
              <a:t>想要看矩陣內的數值不像</a:t>
            </a:r>
            <a:r>
              <a:rPr kumimoji="1" lang="en-US" altLang="zh-TW" dirty="0" err="1" smtClean="0"/>
              <a:t>matlab</a:t>
            </a:r>
            <a:r>
              <a:rPr kumimoji="1" lang="zh-TW" altLang="en-US" dirty="0" smtClean="0"/>
              <a:t>來得清楚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724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Refference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http://</a:t>
            </a:r>
            <a:r>
              <a:rPr kumimoji="1" lang="en-US" altLang="zh-TW" dirty="0" smtClean="0">
                <a:hlinkClick r:id="rId2"/>
              </a:rPr>
              <a:t>scikit-learn.org/stable/modules/generated/sklearn.covariance.EllipticEnvelope.html#sklearn.covariance.EllipticEnvelope.decision_function</a:t>
            </a:r>
            <a:endParaRPr kumimoji="1" lang="en-US" altLang="zh-TW" dirty="0" smtClean="0"/>
          </a:p>
          <a:p>
            <a:r>
              <a:rPr kumimoji="1" lang="en-US" altLang="zh-TW" dirty="0">
                <a:hlinkClick r:id="rId3"/>
              </a:rPr>
              <a:t>https://</a:t>
            </a:r>
            <a:r>
              <a:rPr kumimoji="1" lang="en-US" altLang="zh-TW" dirty="0" smtClean="0">
                <a:hlinkClick r:id="rId3"/>
              </a:rPr>
              <a:t>en.wikipedia.org/wiki/Mahalanobis_distance</a:t>
            </a:r>
            <a:endParaRPr kumimoji="1" lang="en-US" altLang="zh-TW" dirty="0" smtClean="0"/>
          </a:p>
          <a:p>
            <a:r>
              <a:rPr kumimoji="1" lang="mr-IN" altLang="zh-TW" dirty="0">
                <a:hlinkClick r:id="rId4"/>
              </a:rPr>
              <a:t>http://www.dataivy.cn/blog/%E6%96%B0%E5%A5%87%E6%A3%80%E6%B5%8Bnovelty-detection/?</a:t>
            </a:r>
            <a:r>
              <a:rPr kumimoji="1" lang="mr-IN" altLang="zh-TW" dirty="0" smtClean="0">
                <a:hlinkClick r:id="rId4"/>
              </a:rPr>
              <a:t>wt_tb=1%7C1514445371007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561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Thank you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70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Algorithm Introduction</a:t>
            </a:r>
          </a:p>
          <a:p>
            <a:r>
              <a:rPr lang="en-US" altLang="zh-TW" dirty="0"/>
              <a:t>Code Review</a:t>
            </a:r>
          </a:p>
          <a:p>
            <a:r>
              <a:rPr lang="en-US" altLang="zh-TW" dirty="0"/>
              <a:t>**Bonus: Model Preview</a:t>
            </a:r>
          </a:p>
          <a:p>
            <a:r>
              <a:rPr lang="en-US" altLang="zh-TW" dirty="0"/>
              <a:t>Live Demo(Using </a:t>
            </a:r>
            <a:r>
              <a:rPr lang="en-US" altLang="zh-TW" dirty="0" err="1"/>
              <a:t>InAnalysis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Conclusion</a:t>
            </a:r>
          </a:p>
          <a:p>
            <a:r>
              <a:rPr lang="en-US" altLang="zh-TW" dirty="0" smtClean="0"/>
              <a:t>Reference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2730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/>
              <a:t>Algorithm </a:t>
            </a:r>
            <a:r>
              <a:rPr lang="en-US" altLang="zh-TW" sz="2400" dirty="0" smtClean="0"/>
              <a:t>Introduction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en-US" altLang="zh-TW" dirty="0" smtClean="0"/>
              <a:t>Robust covariance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 smtClean="0">
                <a:hlinkClick r:id="rId2" tooltip="sklearn.covariance"/>
              </a:rPr>
              <a:t>sklearn.covariance</a:t>
            </a:r>
            <a:r>
              <a:rPr lang="en-US" altLang="zh-TW" b="1" dirty="0" err="1" smtClean="0"/>
              <a:t>.EllipticEnvelope</a:t>
            </a:r>
            <a:endParaRPr lang="en-US" altLang="zh-TW" b="1" dirty="0" smtClean="0"/>
          </a:p>
          <a:p>
            <a:r>
              <a:rPr lang="en-US" altLang="zh-TW" dirty="0" err="1"/>
              <a:t>Mahalanobis</a:t>
            </a:r>
            <a:r>
              <a:rPr lang="en-US" altLang="zh-TW" dirty="0"/>
              <a:t> </a:t>
            </a:r>
            <a:r>
              <a:rPr lang="en-US" altLang="zh-TW" dirty="0" smtClean="0"/>
              <a:t>distance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計算資料與高斯分布的距離</a:t>
            </a:r>
            <a:endParaRPr lang="en-US" altLang="zh-TW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endParaRPr lang="en-US" altLang="zh-TW" b="1" dirty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160" y="2914712"/>
            <a:ext cx="10280073" cy="13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/>
              <a:t>Algorithm Introduction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	Robust covariance</a:t>
            </a:r>
            <a:endParaRPr kumimoji="1" lang="zh-TW" altLang="en-US" sz="6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異常檢測種類（</a:t>
            </a:r>
            <a:r>
              <a:rPr kumimoji="1"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Outlier detection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lvl="2">
              <a:buFont typeface="Wingdings" charset="2"/>
              <a:buChar char="u"/>
            </a:pP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基於距離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lvl="2">
              <a:buFont typeface="Wingdings" charset="2"/>
              <a:buChar char="u"/>
            </a:pP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基於密度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lvl="2">
              <a:buFont typeface="Wingdings" charset="2"/>
              <a:buChar char="u"/>
            </a:pP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基於統計</a:t>
            </a:r>
            <a:endParaRPr kumimoji="1" lang="en-US" altLang="zh-TW" sz="1800" dirty="0" smtClean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48288"/>
          <a:stretch/>
        </p:blipFill>
        <p:spPr>
          <a:xfrm>
            <a:off x="6087173" y="3512908"/>
            <a:ext cx="5718981" cy="322930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49966"/>
          <a:stretch/>
        </p:blipFill>
        <p:spPr>
          <a:xfrm>
            <a:off x="391942" y="3427693"/>
            <a:ext cx="5718981" cy="3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Code review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3305" y="0"/>
            <a:ext cx="10891486" cy="685800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 flipV="1">
            <a:off x="5065555" y="1644411"/>
            <a:ext cx="1298121" cy="81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160476" y="398338"/>
            <a:ext cx="3583888" cy="636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rgbClr val="C39401"/>
                </a:solidFill>
              </a:rPr>
              <a:t>若平均值接近</a:t>
            </a:r>
            <a:r>
              <a:rPr kumimoji="1" lang="en-US" altLang="zh-TW" dirty="0" smtClean="0">
                <a:solidFill>
                  <a:srgbClr val="C39401"/>
                </a:solidFill>
              </a:rPr>
              <a:t>0</a:t>
            </a:r>
            <a:r>
              <a:rPr kumimoji="1" lang="zh-TW" altLang="en-US" dirty="0" smtClean="0">
                <a:solidFill>
                  <a:srgbClr val="C39401"/>
                </a:solidFill>
              </a:rPr>
              <a:t>的時候使用</a:t>
            </a:r>
            <a:r>
              <a:rPr kumimoji="1" lang="en-US" altLang="zh-TW" dirty="0" smtClean="0">
                <a:solidFill>
                  <a:srgbClr val="C39401"/>
                </a:solidFill>
              </a:rPr>
              <a:t>True</a:t>
            </a:r>
            <a:endParaRPr kumimoji="1" lang="zh-TW" altLang="en-US" dirty="0">
              <a:solidFill>
                <a:srgbClr val="C39401"/>
              </a:solidFill>
            </a:endParaRPr>
          </a:p>
        </p:txBody>
      </p:sp>
      <p:cxnSp>
        <p:nvCxnSpPr>
          <p:cNvPr id="7" name="直線箭頭接點 6"/>
          <p:cNvCxnSpPr/>
          <p:nvPr/>
        </p:nvCxnSpPr>
        <p:spPr>
          <a:xfrm flipV="1">
            <a:off x="6363676" y="1034473"/>
            <a:ext cx="1570360" cy="6099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2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Model preview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730053"/>
            <a:ext cx="9396247" cy="486348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b="48288"/>
          <a:stretch/>
        </p:blipFill>
        <p:spPr>
          <a:xfrm>
            <a:off x="6978314" y="986589"/>
            <a:ext cx="4936123" cy="278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3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Model preview - iris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1599574" y="1711395"/>
            <a:ext cx="8998947" cy="5225435"/>
            <a:chOff x="-4478545" y="-5005256"/>
            <a:chExt cx="12231759" cy="710263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478545" y="-1373009"/>
              <a:ext cx="4077253" cy="3465665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84794" y="-1371689"/>
              <a:ext cx="4066255" cy="3456317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6958" y="-4991182"/>
              <a:ext cx="4066256" cy="3456317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90294" y="-5003936"/>
              <a:ext cx="4066255" cy="3456317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478545" y="-5005256"/>
              <a:ext cx="4066255" cy="3456317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6958" y="-1358935"/>
              <a:ext cx="4066256" cy="3456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352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Model </a:t>
            </a:r>
            <a:r>
              <a:rPr kumimoji="1" lang="en-US" altLang="zh-TW" dirty="0" smtClean="0"/>
              <a:t>preview - </a:t>
            </a:r>
            <a:r>
              <a:rPr kumimoji="1" lang="en-US" altLang="zh-TW" dirty="0" err="1" smtClean="0"/>
              <a:t>credit_fraud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44" y="2121408"/>
            <a:ext cx="4878036" cy="414633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580" y="2121408"/>
            <a:ext cx="4878036" cy="414633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536839" y="2919046"/>
            <a:ext cx="2309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正確預測</a:t>
            </a:r>
            <a:endParaRPr kumimoji="1" lang="en-US" altLang="zh-TW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錯誤預測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2332959" y="3042027"/>
            <a:ext cx="152400" cy="152400"/>
          </a:xfrm>
          <a:prstGeom prst="ellipse">
            <a:avLst/>
          </a:prstGeom>
          <a:solidFill>
            <a:srgbClr val="FEE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332959" y="3293347"/>
            <a:ext cx="152400" cy="152400"/>
          </a:xfrm>
          <a:prstGeom prst="ellipse">
            <a:avLst/>
          </a:prstGeom>
          <a:solidFill>
            <a:srgbClr val="571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749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kumimoji="1" lang="en-US" altLang="zh-TW" dirty="0"/>
              <a:t>Model preview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327816" y="1297248"/>
            <a:ext cx="6032500" cy="2425700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7816" y="3539833"/>
            <a:ext cx="10058400" cy="3286897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5823284" y="3759043"/>
            <a:ext cx="5337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5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木刻字型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5928</TotalTime>
  <Words>196</Words>
  <Application>Microsoft Macintosh PowerPoint</Application>
  <PresentationFormat>寬螢幕</PresentationFormat>
  <Paragraphs>54</Paragraphs>
  <Slides>17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8" baseType="lpstr">
      <vt:lpstr>Bookman Old Style</vt:lpstr>
      <vt:lpstr>Calibri</vt:lpstr>
      <vt:lpstr>Century Gothic</vt:lpstr>
      <vt:lpstr>Heiti TC Light</vt:lpstr>
      <vt:lpstr>Mangal</vt:lpstr>
      <vt:lpstr>Rockwell Extra Bold</vt:lpstr>
      <vt:lpstr>Wingdings</vt:lpstr>
      <vt:lpstr>微軟正黑體</vt:lpstr>
      <vt:lpstr>新細明體</vt:lpstr>
      <vt:lpstr>標楷體</vt:lpstr>
      <vt:lpstr>木刻字型</vt:lpstr>
      <vt:lpstr>期末報告  Outlier Detection</vt:lpstr>
      <vt:lpstr>Outline</vt:lpstr>
      <vt:lpstr>Algorithm Introduction  Robust covariance</vt:lpstr>
      <vt:lpstr>Algorithm Introduction  Robust covariance</vt:lpstr>
      <vt:lpstr>Code review</vt:lpstr>
      <vt:lpstr>Model preview</vt:lpstr>
      <vt:lpstr>Model preview - iris</vt:lpstr>
      <vt:lpstr>Model preview - credit_fraud</vt:lpstr>
      <vt:lpstr>Model preview</vt:lpstr>
      <vt:lpstr>Model preview</vt:lpstr>
      <vt:lpstr>Live Demo – credit_fraud</vt:lpstr>
      <vt:lpstr>Live Demo</vt:lpstr>
      <vt:lpstr>Prediction Results</vt:lpstr>
      <vt:lpstr>Prediction Results</vt:lpstr>
      <vt:lpstr>Conclusion</vt:lpstr>
      <vt:lpstr>Refference</vt:lpstr>
      <vt:lpstr>Thank you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期末報告</dc:title>
  <dc:creator>力維鄭</dc:creator>
  <cp:lastModifiedBy>力維鄭</cp:lastModifiedBy>
  <cp:revision>30</cp:revision>
  <dcterms:created xsi:type="dcterms:W3CDTF">2017-12-28T07:08:51Z</dcterms:created>
  <dcterms:modified xsi:type="dcterms:W3CDTF">2018-01-03T07:29:43Z</dcterms:modified>
</cp:coreProperties>
</file>